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5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57676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5497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97801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07317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37569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3279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71034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1765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1778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408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141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675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3945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9924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607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889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3006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F13CAA3-7917-423F-9756-0ABA7C2A00EA}" type="datetimeFigureOut">
              <a:rPr lang="en-GB" smtClean="0"/>
              <a:t>13/06/2024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FE33966-5106-49DA-A394-8ACB4A61DA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5394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6B88B743-D3EA-7213-BB40-26DB921036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6478" y="265464"/>
            <a:ext cx="8859044" cy="610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672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13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Impact</vt:lpstr>
      <vt:lpstr>Main Event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Dean Miaris</dc:creator>
  <cp:lastModifiedBy>Dean Miaris</cp:lastModifiedBy>
  <cp:revision>1</cp:revision>
  <dcterms:created xsi:type="dcterms:W3CDTF">2024-06-13T09:19:50Z</dcterms:created>
  <dcterms:modified xsi:type="dcterms:W3CDTF">2024-06-13T09:33:20Z</dcterms:modified>
</cp:coreProperties>
</file>

<file path=docProps/thumbnail.jpeg>
</file>